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8.xml" ContentType="application/vnd.openxmlformats-officedocument.presentationml.slideMaster+xml"/>
  <Override PartName="/ppt/commentAuthors.xml" ContentType="application/vnd.openxmlformats-officedocument.presentationml.commentAuthors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8"/>
  </p:notesMasterIdLst>
  <p:handoutMasterIdLst>
    <p:handoutMasterId r:id="rId19"/>
  </p:handoutMasterIdLst>
  <p:sldIdLst>
    <p:sldId id="313" r:id="rId10"/>
    <p:sldId id="261" r:id="rId11"/>
    <p:sldId id="319" r:id="rId12"/>
    <p:sldId id="316" r:id="rId13"/>
    <p:sldId id="315" r:id="rId14"/>
    <p:sldId id="320" r:id="rId15"/>
    <p:sldId id="322" r:id="rId16"/>
    <p:sldId id="318" r:id="rId17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27" clrIdx="0"/>
  <p:cmAuthor id="1" name="Jason Rodriguez" initials="" lastIdx="0" clrIdx="1"/>
  <p:cmAuthor id="2" name="Rebecca Turner" initials="RT" lastIdx="85" clrIdx="2"/>
  <p:cmAuthor id="3" name="Microsoft Office User" initials="MOU" lastIdx="1" clrIdx="3"/>
  <p:cmAuthor id="4" name="Michael J. Hofmann" initials="MJH" lastIdx="0" clrIdx="4"/>
  <p:cmAuthor id="5" name="Anastasia Greene" initials="" lastIdx="6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2A4C"/>
    <a:srgbClr val="F4CBB3"/>
    <a:srgbClr val="C9DAE9"/>
    <a:srgbClr val="E47733"/>
    <a:srgbClr val="8A002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8531" autoAdjust="0"/>
  </p:normalViewPr>
  <p:slideViewPr>
    <p:cSldViewPr snapToGrid="0">
      <p:cViewPr varScale="1">
        <p:scale>
          <a:sx n="66" d="100"/>
          <a:sy n="66" d="100"/>
        </p:scale>
        <p:origin x="-148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208"/>
        <p:guide pos="292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pPr/>
              <a:t>12/4/2016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pPr/>
              <a:t>12/4/2016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0430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267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5675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809358"/>
            <a:ext cx="8691562" cy="417171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60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91357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767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.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918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>
              <a:spcBef>
                <a:spcPts val="0"/>
              </a:spcBef>
              <a:spcAft>
                <a:spcPts val="1200"/>
              </a:spcAft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>
              <a:spcBef>
                <a:spcPts val="0"/>
              </a:spcBef>
              <a:spcAft>
                <a:spcPts val="1200"/>
              </a:spcAft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6980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</a:t>
            </a:r>
          </a:p>
          <a:p>
            <a:r>
              <a:rPr lang="en-US" dirty="0" smtClean="0"/>
              <a:t>Email Here</a:t>
            </a:r>
          </a:p>
          <a:p>
            <a:r>
              <a:rPr lang="en-US" dirty="0" smtClean="0"/>
              <a:t>Phone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309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49390"/>
            <a:ext cx="8682404" cy="354450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800"/>
            </a:lvl1pPr>
            <a:lvl2pPr marL="457200" indent="0">
              <a:buFont typeface="Arial"/>
              <a:buNone/>
              <a:defRPr/>
            </a:lvl2pPr>
            <a:lvl3pPr marL="914400" indent="0">
              <a:buFont typeface="Arial"/>
              <a:buNone/>
              <a:defRPr baseline="0"/>
            </a:lvl3pPr>
            <a:lvl4pPr marL="1371600" indent="0">
              <a:buFont typeface="Arial"/>
              <a:buNone/>
              <a:defRPr baseline="0"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Text Here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Subhead Line 1</a:t>
            </a:r>
            <a:br>
              <a:rPr lang="en-US" sz="2400" dirty="0" smtClean="0"/>
            </a:br>
            <a:r>
              <a:rPr lang="en-US" sz="2400" dirty="0" smtClean="0"/>
              <a:t>Insert Subhead Line 2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5" r:id="rId3"/>
    <p:sldLayoutId id="214748370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5" y="1866900"/>
            <a:ext cx="5776232" cy="15076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BIA660-A Web Analytics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44556" y="3765826"/>
            <a:ext cx="5784169" cy="2316922"/>
          </a:xfrm>
        </p:spPr>
        <p:txBody>
          <a:bodyPr/>
          <a:lstStyle/>
          <a:p>
            <a:r>
              <a:rPr lang="en-US" b="1" i="1" u="sng" dirty="0" smtClean="0"/>
              <a:t>Team 3:</a:t>
            </a:r>
          </a:p>
          <a:p>
            <a:r>
              <a:rPr lang="en-US" i="1" dirty="0" smtClean="0"/>
              <a:t>Abhilash Ugaonkar</a:t>
            </a:r>
          </a:p>
          <a:p>
            <a:r>
              <a:rPr lang="en-US" i="1" dirty="0" smtClean="0"/>
              <a:t>Darshika Mehta</a:t>
            </a:r>
          </a:p>
          <a:p>
            <a:r>
              <a:rPr lang="en-US" i="1" dirty="0" smtClean="0"/>
              <a:t>Honey Shahi</a:t>
            </a:r>
          </a:p>
          <a:p>
            <a:r>
              <a:rPr lang="en-US" i="1" dirty="0" smtClean="0"/>
              <a:t>Sanketh Batchireddy</a:t>
            </a:r>
          </a:p>
          <a:p>
            <a:r>
              <a:rPr lang="en-US" i="1" dirty="0" smtClean="0"/>
              <a:t>Shivansh Wadhwani</a:t>
            </a:r>
          </a:p>
          <a:p>
            <a:r>
              <a:rPr lang="en-US" i="1" dirty="0" smtClean="0"/>
              <a:t>Vicky Rana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731407"/>
            <a:ext cx="5776232" cy="1204686"/>
          </a:xfrm>
        </p:spPr>
        <p:txBody>
          <a:bodyPr/>
          <a:lstStyle/>
          <a:p>
            <a:r>
              <a:rPr lang="en-US" b="1" dirty="0" smtClean="0"/>
              <a:t>Final Project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7224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715985"/>
            <a:ext cx="8805158" cy="1907234"/>
          </a:xfrm>
        </p:spPr>
        <p:txBody>
          <a:bodyPr/>
          <a:lstStyle/>
          <a:p>
            <a:r>
              <a:rPr lang="en-US" sz="1800" dirty="0" smtClean="0"/>
              <a:t>Problem Statement?</a:t>
            </a:r>
          </a:p>
          <a:p>
            <a:endParaRPr lang="en-US" sz="1800" dirty="0" smtClean="0"/>
          </a:p>
          <a:p>
            <a:r>
              <a:rPr lang="en-US" sz="1800" b="0" dirty="0" smtClean="0"/>
              <a:t>How much of a business' success is really just location, location, location?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problem statemen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2627" y="624114"/>
            <a:ext cx="4601029" cy="21335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730499"/>
            <a:ext cx="8805158" cy="1907234"/>
          </a:xfrm>
        </p:spPr>
        <p:txBody>
          <a:bodyPr/>
          <a:lstStyle/>
          <a:p>
            <a:r>
              <a:rPr lang="en-US" sz="1800" dirty="0" smtClean="0"/>
              <a:t>Dataset?</a:t>
            </a:r>
          </a:p>
          <a:p>
            <a:endParaRPr lang="en-US" sz="1800" dirty="0" smtClean="0"/>
          </a:p>
          <a:p>
            <a:r>
              <a:rPr lang="en-US" sz="1800" b="0" dirty="0" smtClean="0"/>
              <a:t>https://www.yelp.com/dataset_challenge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yel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171" y="435427"/>
            <a:ext cx="3374571" cy="2405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3582" y="1191984"/>
            <a:ext cx="8017565" cy="4585963"/>
          </a:xfrm>
        </p:spPr>
        <p:txBody>
          <a:bodyPr/>
          <a:lstStyle/>
          <a:p>
            <a:pPr algn="l"/>
            <a:r>
              <a:rPr lang="en-US" sz="2000" dirty="0" smtClean="0"/>
              <a:t>Dataset format – JSON</a:t>
            </a:r>
          </a:p>
          <a:p>
            <a:pPr algn="l"/>
            <a:endParaRPr lang="en-US" sz="1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err="1" smtClean="0"/>
              <a:t>yelp_academic_dataset_business.json</a:t>
            </a:r>
            <a:endParaRPr lang="en-US" sz="1800" b="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err="1" smtClean="0"/>
              <a:t>yelp_academic_dataset_review.json</a:t>
            </a:r>
            <a:endParaRPr lang="en-US" sz="1800" b="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err="1" smtClean="0"/>
              <a:t>yelp_academic_dataset_user.json</a:t>
            </a:r>
            <a:endParaRPr lang="en-US" sz="1800" b="0" dirty="0" smtClean="0"/>
          </a:p>
          <a:p>
            <a:pPr marL="342900" indent="-342900" algn="l"/>
            <a:endParaRPr lang="en-US" sz="1800" dirty="0" smtClean="0"/>
          </a:p>
          <a:p>
            <a:pPr marL="342900" indent="-342900" algn="l"/>
            <a:endParaRPr lang="en-US" sz="1800" dirty="0" smtClean="0"/>
          </a:p>
          <a:p>
            <a:pPr marL="91440" indent="-342900" algn="l"/>
            <a:r>
              <a:rPr lang="en-US" sz="1800" dirty="0" smtClean="0"/>
              <a:t>  Python scripts used to extract the required information from each of the above JSON files.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smtClean="0"/>
              <a:t>BUSINESS_json_to_csv_converter.py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smtClean="0"/>
              <a:t>REVIEWS_json_to_csv_converter.py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smtClean="0"/>
              <a:t>USER_json_to_csv_converter.py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0" y="1397000"/>
          <a:ext cx="609600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r>
                        <a:rPr lang="en-US" baseline="0" dirty="0" smtClean="0"/>
                        <a:t>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Business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</a:t>
                      </a:r>
                      <a:r>
                        <a:rPr lang="en-US" baseline="0" dirty="0" smtClean="0"/>
                        <a:t> Variables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User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Business 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Business Id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Useful votes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latitude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User Id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Review_count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Average_stars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Noise Level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r>
                        <a:rPr lang="en-US" baseline="0" dirty="0" smtClean="0"/>
                        <a:t> Range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Alcohol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4070" y="1113182"/>
            <a:ext cx="8381088" cy="4651513"/>
          </a:xfrm>
        </p:spPr>
        <p:txBody>
          <a:bodyPr/>
          <a:lstStyle/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Data considered for the analysis:</a:t>
            </a:r>
          </a:p>
          <a:p>
            <a:pPr algn="l"/>
            <a:endParaRPr lang="en-US" sz="180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smtClean="0"/>
              <a:t>Users with review count greater than 50</a:t>
            </a:r>
          </a:p>
          <a:p>
            <a:pPr marL="342900" indent="-342900" algn="l">
              <a:buFont typeface="+mj-lt"/>
              <a:buAutoNum type="arabicPeriod"/>
            </a:pPr>
            <a:endParaRPr lang="en-US" sz="1800" b="0" dirty="0" smtClean="0"/>
          </a:p>
          <a:p>
            <a:pPr marL="342900" indent="-342900" algn="l">
              <a:buFont typeface="+mj-lt"/>
              <a:buAutoNum type="arabicPeriod"/>
            </a:pPr>
            <a:r>
              <a:rPr lang="en-US" sz="1800" b="0" dirty="0" smtClean="0"/>
              <a:t>Business with average rating greater than 2.5</a:t>
            </a:r>
          </a:p>
          <a:p>
            <a:pPr marL="342900" indent="-342900" algn="l"/>
            <a:endParaRPr lang="en-US" sz="1800" b="0" dirty="0" smtClean="0"/>
          </a:p>
          <a:p>
            <a:pPr marL="342900" indent="-342900" algn="l">
              <a:buAutoNum type="arabicPeriod" startAt="3"/>
            </a:pPr>
            <a:r>
              <a:rPr lang="en-US" sz="1800" b="0" dirty="0" smtClean="0"/>
              <a:t>Reviews given by the users extracted in step1 to the businesses extracted in step2 above</a:t>
            </a:r>
          </a:p>
          <a:p>
            <a:pPr marL="342900" indent="-342900" algn="l">
              <a:buAutoNum type="arabicPeriod" startAt="3"/>
            </a:pPr>
            <a:endParaRPr lang="en-US" sz="1800" b="0" dirty="0" smtClean="0"/>
          </a:p>
          <a:p>
            <a:pPr marL="342900" indent="-342900" algn="l">
              <a:buAutoNum type="arabicPeriod" startAt="3"/>
            </a:pPr>
            <a:r>
              <a:rPr lang="en-US" sz="1800" b="0" dirty="0" smtClean="0"/>
              <a:t>Users home zip code calculation:</a:t>
            </a:r>
          </a:p>
          <a:p>
            <a:pPr marL="342900" indent="-342900" algn="l"/>
            <a:r>
              <a:rPr lang="en-US" sz="1800" b="0" dirty="0" smtClean="0"/>
              <a:t>	</a:t>
            </a:r>
            <a:r>
              <a:rPr lang="en-US" sz="1600" b="0" dirty="0" smtClean="0"/>
              <a:t>Out of all the businesses which the user has provided the reviews,</a:t>
            </a:r>
          </a:p>
          <a:p>
            <a:pPr marL="342900" indent="-342900" algn="l"/>
            <a:r>
              <a:rPr lang="en-US" sz="1600" b="0" dirty="0" smtClean="0"/>
              <a:t>	the business zip code which is repeated for more than 50% is assigned as the home zip code of the user which is eventually used to calculate the distance in our analysis.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4070" y="1113182"/>
            <a:ext cx="8381088" cy="4651513"/>
          </a:xfrm>
        </p:spPr>
        <p:txBody>
          <a:bodyPr/>
          <a:lstStyle/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b="0" dirty="0" smtClean="0"/>
          </a:p>
          <a:p>
            <a:pPr algn="l"/>
            <a:endParaRPr lang="en-US" sz="1800" b="0" dirty="0" smtClean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Analysis:</a:t>
            </a:r>
          </a:p>
          <a:p>
            <a:pPr algn="l"/>
            <a:endParaRPr lang="en-US" sz="1800" b="0" dirty="0" smtClean="0"/>
          </a:p>
          <a:p>
            <a:pPr algn="l"/>
            <a:r>
              <a:rPr lang="en-US" sz="1800" b="0" dirty="0" smtClean="0"/>
              <a:t>Step1:</a:t>
            </a:r>
          </a:p>
          <a:p>
            <a:pPr algn="l"/>
            <a:r>
              <a:rPr lang="en-US" sz="1800" b="0" dirty="0" smtClean="0"/>
              <a:t>We have done the prediction of the test data using the training data using the user-business variables.</a:t>
            </a:r>
          </a:p>
          <a:p>
            <a:pPr algn="l"/>
            <a:endParaRPr lang="en-US" sz="1800" b="0" dirty="0" smtClean="0"/>
          </a:p>
          <a:p>
            <a:pPr algn="l"/>
            <a:r>
              <a:rPr lang="en-US" sz="1800" b="0" dirty="0" smtClean="0"/>
              <a:t>Step2:</a:t>
            </a:r>
          </a:p>
          <a:p>
            <a:pPr algn="l"/>
            <a:r>
              <a:rPr lang="en-US" sz="1800" b="0" dirty="0" smtClean="0"/>
              <a:t>Then we have added the distance variable as a parameter to verify if the location does effect the business.</a:t>
            </a:r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/>
              <a:t>We see a difference in the prediction with and without distance value. This implies that location does have contribution to the business </a:t>
            </a:r>
            <a:r>
              <a:rPr lang="en-US" sz="1800" dirty="0" smtClean="0"/>
              <a:t>re</a:t>
            </a:r>
            <a:r>
              <a:rPr lang="en-US" sz="1800" dirty="0" smtClean="0"/>
              <a:t>view.</a:t>
            </a:r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2238906"/>
            <a:ext cx="8805158" cy="1907234"/>
          </a:xfrm>
        </p:spPr>
        <p:txBody>
          <a:bodyPr/>
          <a:lstStyle/>
          <a:p>
            <a:r>
              <a:rPr lang="en-US" sz="3200" dirty="0" smtClean="0"/>
              <a:t>Thank you.</a:t>
            </a:r>
          </a:p>
          <a:p>
            <a:endParaRPr 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37825</TotalTime>
  <Words>218</Words>
  <Application>Microsoft Office PowerPoint</Application>
  <PresentationFormat>On-screen Show (4:3)</PresentationFormat>
  <Paragraphs>106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Stevens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Rebecca Turner</dc:creator>
  <cp:lastModifiedBy>SANKETH</cp:lastModifiedBy>
  <cp:revision>1017</cp:revision>
  <cp:lastPrinted>2016-01-12T15:39:39Z</cp:lastPrinted>
  <dcterms:created xsi:type="dcterms:W3CDTF">2013-11-01T14:42:31Z</dcterms:created>
  <dcterms:modified xsi:type="dcterms:W3CDTF">2016-12-05T00:01:52Z</dcterms:modified>
</cp:coreProperties>
</file>